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75" d="100"/>
          <a:sy n="75" d="100"/>
        </p:scale>
        <p:origin x="51" y="7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08/09/2021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stgresql.org/download/" TargetMode="External"/><Relationship Id="rId2" Type="http://schemas.openxmlformats.org/officeDocument/2006/relationships/hyperlink" Target="https://jupyter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how-to-run-postgresql-and-pgadmin-using-docker-3a6a8ae918b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767 Data Science Degree</a:t>
            </a:r>
            <a:endParaRPr lang="en-US" sz="66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bg1"/>
                </a:solidFill>
              </a:rPr>
              <a:t>Modulo: Banco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>
                <a:solidFill>
                  <a:schemeClr val="bg1"/>
                </a:solidFill>
                <a:effectLst/>
              </a:rPr>
              <a:t>Seg/Qua/Sex das 19h às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>
                <a:solidFill>
                  <a:schemeClr val="bg1"/>
                </a:solidFill>
                <a:effectLst/>
              </a:rPr>
              <a:t>Início em 08/09 e término em 04/10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bg1"/>
                </a:solidFill>
              </a:rPr>
              <a:t>Will.i.am</a:t>
            </a:r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banco de dados</a:t>
            </a:r>
          </a:p>
          <a:p>
            <a:r>
              <a:rPr lang="pt-BR" dirty="0"/>
              <a:t>Background em BD</a:t>
            </a:r>
          </a:p>
          <a:p>
            <a:r>
              <a:rPr lang="pt-BR" dirty="0"/>
              <a:t>Experiência prévia com BD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/>
              <a:t>Tempo dedicado durante a aula (1h)</a:t>
            </a:r>
          </a:p>
          <a:p>
            <a:r>
              <a:rPr lang="pt-BR" dirty="0"/>
              <a:t>Avaliação</a:t>
            </a:r>
          </a:p>
          <a:p>
            <a:pPr lvl="1"/>
            <a:r>
              <a:rPr lang="pt-BR" dirty="0"/>
              <a:t>Projeto Incremental</a:t>
            </a:r>
          </a:p>
          <a:p>
            <a:pPr lvl="1"/>
            <a:r>
              <a:rPr lang="pt-BR" dirty="0"/>
              <a:t>Entrega de exercícios</a:t>
            </a:r>
          </a:p>
          <a:p>
            <a:pPr lvl="1"/>
            <a:r>
              <a:rPr lang="pt-BR" dirty="0"/>
              <a:t>Prova</a:t>
            </a:r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r>
              <a:rPr lang="en-IE" dirty="0"/>
              <a:t>FAQ</a:t>
            </a:r>
          </a:p>
          <a:p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>
                <a:hlinkClick r:id="rId2"/>
              </a:rPr>
              <a:t>Jupyter Notebook</a:t>
            </a:r>
            <a:endParaRPr lang="pt-BR" dirty="0"/>
          </a:p>
          <a:p>
            <a:pPr lvl="1"/>
            <a:r>
              <a:rPr lang="pt-BR" dirty="0"/>
              <a:t>Material de aula</a:t>
            </a:r>
            <a:endParaRPr lang="pt-BR" dirty="0">
              <a:hlinkClick r:id="rId3"/>
            </a:endParaRPr>
          </a:p>
          <a:p>
            <a:pPr marL="457200" lvl="1" indent="0">
              <a:buNone/>
            </a:pPr>
            <a:endParaRPr lang="pt-BR" dirty="0">
              <a:hlinkClick r:id="rId3"/>
            </a:endParaRPr>
          </a:p>
          <a:p>
            <a:r>
              <a:rPr lang="pt-BR" dirty="0">
                <a:hlinkClick r:id="rId3"/>
              </a:rPr>
              <a:t>PostgreSQL</a:t>
            </a:r>
            <a:endParaRPr lang="pt-BR" dirty="0"/>
          </a:p>
          <a:p>
            <a:pPr lvl="1"/>
            <a:r>
              <a:rPr lang="pt-BR" dirty="0"/>
              <a:t>Instalação padrão</a:t>
            </a:r>
          </a:p>
          <a:p>
            <a:pPr marL="457200" lvl="1" indent="0">
              <a:buNone/>
            </a:pPr>
            <a:endParaRPr lang="pt-BR" dirty="0"/>
          </a:p>
          <a:p>
            <a:r>
              <a:rPr lang="pt-BR" dirty="0">
                <a:hlinkClick r:id="rId4"/>
              </a:rPr>
              <a:t>Docker</a:t>
            </a:r>
            <a:r>
              <a:rPr lang="pt-BR" dirty="0"/>
              <a:t> (?)</a:t>
            </a:r>
          </a:p>
          <a:p>
            <a:pPr lvl="1"/>
            <a:r>
              <a:rPr lang="pt-BR" dirty="0"/>
              <a:t>Utilizar o banco de dados por meio de um container</a:t>
            </a:r>
          </a:p>
          <a:p>
            <a:pPr lvl="1"/>
            <a:r>
              <a:rPr lang="pt-BR" dirty="0"/>
              <a:t>Imagem padrão pronta com pouca configuração</a:t>
            </a:r>
          </a:p>
          <a:p>
            <a:pPr lvl="1"/>
            <a:r>
              <a:rPr lang="pt-BR" dirty="0"/>
              <a:t>Isolamento do banco na máquina</a:t>
            </a:r>
          </a:p>
          <a:p>
            <a:pPr lvl="1"/>
            <a:endParaRPr lang="pt-BR" dirty="0"/>
          </a:p>
          <a:p>
            <a:pPr marL="457200" lvl="1" indent="0">
              <a:buNone/>
            </a:pPr>
            <a:r>
              <a:rPr lang="pt-BR" b="1" i="1" dirty="0"/>
              <a:t>Utilizaremos uma aula pra configuração do banco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130</Words>
  <Application>Microsoft Office PowerPoint</Application>
  <PresentationFormat>Widescreen</PresentationFormat>
  <Paragraphs>39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</vt:lpstr>
      <vt:lpstr>Calibri</vt:lpstr>
      <vt:lpstr>Calibri Light</vt:lpstr>
      <vt:lpstr>Office Theme</vt:lpstr>
      <vt:lpstr>767 Data Science Degree</vt:lpstr>
      <vt:lpstr>What's the craic?</vt:lpstr>
      <vt:lpstr>Apresentações</vt:lpstr>
      <vt:lpstr>Organização do Curso</vt:lpstr>
      <vt:lpstr>Material de Aula</vt:lpstr>
      <vt:lpstr>Instalação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Jefferson Teixeira</cp:lastModifiedBy>
  <cp:revision>1</cp:revision>
  <dcterms:created xsi:type="dcterms:W3CDTF">2021-09-08T10:43:12Z</dcterms:created>
  <dcterms:modified xsi:type="dcterms:W3CDTF">2021-09-08T11:29:44Z</dcterms:modified>
</cp:coreProperties>
</file>

<file path=docProps/thumbnail.jpeg>
</file>